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F8BDD-E094-453C-9FF3-9B4A9C3C72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FDD9567-B1A2-47C3-AA66-009548F2D45A}">
      <dgm:prSet phldrT="[Texto]"/>
      <dgm:spPr/>
      <dgm:t>
        <a:bodyPr/>
        <a:lstStyle/>
        <a:p>
          <a:r>
            <a:rPr lang="pt-BR" dirty="0" smtClean="0"/>
            <a:t>Planejamento dos gastos junto ao Suporte</a:t>
          </a:r>
          <a:endParaRPr lang="pt-BR" dirty="0"/>
        </a:p>
      </dgm:t>
    </dgm:pt>
    <dgm:pt modelId="{21366B4B-71E6-4BCE-A82E-A6F18186830C}" type="parTrans" cxnId="{D4AFADB8-5E68-4196-952E-20C6AD7C8CFF}">
      <dgm:prSet/>
      <dgm:spPr/>
    </dgm:pt>
    <dgm:pt modelId="{97FF61C1-E075-4614-8BD3-70A642006409}" type="sibTrans" cxnId="{D4AFADB8-5E68-4196-952E-20C6AD7C8CFF}">
      <dgm:prSet/>
      <dgm:spPr/>
    </dgm:pt>
    <dgm:pt modelId="{7E9CF022-B78B-456E-B5E8-52731D8704D2}">
      <dgm:prSet phldrT="[Texto]"/>
      <dgm:spPr/>
      <dgm:t>
        <a:bodyPr/>
        <a:lstStyle/>
        <a:p>
          <a:r>
            <a:rPr lang="pt-BR" dirty="0" smtClean="0"/>
            <a:t>Organização do evento</a:t>
          </a:r>
          <a:endParaRPr lang="pt-BR" dirty="0"/>
        </a:p>
      </dgm:t>
    </dgm:pt>
    <dgm:pt modelId="{E2C9883D-7E6A-4F4F-8CCA-107BB678E611}" type="parTrans" cxnId="{102A3D42-9875-4ED6-894C-3DEBD1B3F2C3}">
      <dgm:prSet/>
      <dgm:spPr/>
    </dgm:pt>
    <dgm:pt modelId="{1C375A10-3553-494D-9422-8CE0015BE817}" type="sibTrans" cxnId="{102A3D42-9875-4ED6-894C-3DEBD1B3F2C3}">
      <dgm:prSet/>
      <dgm:spPr/>
    </dgm:pt>
    <dgm:pt modelId="{6546C950-2BB5-4E50-86B1-404AF2CC0838}">
      <dgm:prSet phldrT="[Texto]"/>
      <dgm:spPr/>
      <dgm:t>
        <a:bodyPr/>
        <a:lstStyle/>
        <a:p>
          <a:r>
            <a:rPr lang="pt-BR" dirty="0" smtClean="0"/>
            <a:t>Aproveitamento máximo dos recursos disponíveis</a:t>
          </a:r>
          <a:endParaRPr lang="pt-BR" dirty="0"/>
        </a:p>
      </dgm:t>
    </dgm:pt>
    <dgm:pt modelId="{B0A11320-C691-4E0B-8C34-0A3680B57C56}" type="parTrans" cxnId="{54B1D1B8-50E8-49F6-876A-B05ED93537AC}">
      <dgm:prSet/>
      <dgm:spPr/>
    </dgm:pt>
    <dgm:pt modelId="{3F38F2A7-D972-433B-A631-7C797E46321F}" type="sibTrans" cxnId="{54B1D1B8-50E8-49F6-876A-B05ED93537AC}">
      <dgm:prSet/>
      <dgm:spPr/>
    </dgm:pt>
    <dgm:pt modelId="{A659B381-3313-447C-BE2E-1518F791094B}" type="pres">
      <dgm:prSet presAssocID="{C59F8BDD-E094-453C-9FF3-9B4A9C3C7214}" presName="CompostProcess" presStyleCnt="0">
        <dgm:presLayoutVars>
          <dgm:dir/>
          <dgm:resizeHandles val="exact"/>
        </dgm:presLayoutVars>
      </dgm:prSet>
      <dgm:spPr/>
    </dgm:pt>
    <dgm:pt modelId="{F9F276C4-9B20-4075-9D68-65BA2C46661F}" type="pres">
      <dgm:prSet presAssocID="{C59F8BDD-E094-453C-9FF3-9B4A9C3C7214}" presName="arrow" presStyleLbl="bgShp" presStyleIdx="0" presStyleCnt="1"/>
      <dgm:spPr/>
    </dgm:pt>
    <dgm:pt modelId="{2F682E37-0C0C-4F09-958C-8EDF9A3AF260}" type="pres">
      <dgm:prSet presAssocID="{C59F8BDD-E094-453C-9FF3-9B4A9C3C7214}" presName="linearProcess" presStyleCnt="0"/>
      <dgm:spPr/>
    </dgm:pt>
    <dgm:pt modelId="{AF86FE2B-9561-4082-931D-4446197E3448}" type="pres">
      <dgm:prSet presAssocID="{8FDD9567-B1A2-47C3-AA66-009548F2D45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47E38A-120E-4AC5-8966-84F3E4D81A9B}" type="pres">
      <dgm:prSet presAssocID="{97FF61C1-E075-4614-8BD3-70A642006409}" presName="sibTrans" presStyleCnt="0"/>
      <dgm:spPr/>
    </dgm:pt>
    <dgm:pt modelId="{89B9F56C-0382-4641-9579-FC3DB168E913}" type="pres">
      <dgm:prSet presAssocID="{7E9CF022-B78B-456E-B5E8-52731D8704D2}" presName="textNode" presStyleLbl="node1" presStyleIdx="1" presStyleCnt="3">
        <dgm:presLayoutVars>
          <dgm:bulletEnabled val="1"/>
        </dgm:presLayoutVars>
      </dgm:prSet>
      <dgm:spPr/>
    </dgm:pt>
    <dgm:pt modelId="{53A89192-FE04-40A4-8041-07E61F03A9B8}" type="pres">
      <dgm:prSet presAssocID="{1C375A10-3553-494D-9422-8CE0015BE817}" presName="sibTrans" presStyleCnt="0"/>
      <dgm:spPr/>
    </dgm:pt>
    <dgm:pt modelId="{5E2BC134-28E9-4F63-B586-CFBDFC5AE45B}" type="pres">
      <dgm:prSet presAssocID="{6546C950-2BB5-4E50-86B1-404AF2CC083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02A3D42-9875-4ED6-894C-3DEBD1B3F2C3}" srcId="{C59F8BDD-E094-453C-9FF3-9B4A9C3C7214}" destId="{7E9CF022-B78B-456E-B5E8-52731D8704D2}" srcOrd="1" destOrd="0" parTransId="{E2C9883D-7E6A-4F4F-8CCA-107BB678E611}" sibTransId="{1C375A10-3553-494D-9422-8CE0015BE817}"/>
    <dgm:cxn modelId="{54B1D1B8-50E8-49F6-876A-B05ED93537AC}" srcId="{C59F8BDD-E094-453C-9FF3-9B4A9C3C7214}" destId="{6546C950-2BB5-4E50-86B1-404AF2CC0838}" srcOrd="2" destOrd="0" parTransId="{B0A11320-C691-4E0B-8C34-0A3680B57C56}" sibTransId="{3F38F2A7-D972-433B-A631-7C797E46321F}"/>
    <dgm:cxn modelId="{526A7CF1-6202-4D40-A6BD-470CAA8C3D35}" type="presOf" srcId="{6546C950-2BB5-4E50-86B1-404AF2CC0838}" destId="{5E2BC134-28E9-4F63-B586-CFBDFC5AE45B}" srcOrd="0" destOrd="0" presId="urn:microsoft.com/office/officeart/2005/8/layout/hProcess9"/>
    <dgm:cxn modelId="{23168932-BE01-42AB-80D0-C44A5EEBF21B}" type="presOf" srcId="{7E9CF022-B78B-456E-B5E8-52731D8704D2}" destId="{89B9F56C-0382-4641-9579-FC3DB168E913}" srcOrd="0" destOrd="0" presId="urn:microsoft.com/office/officeart/2005/8/layout/hProcess9"/>
    <dgm:cxn modelId="{20D3C48C-6CB6-406B-9140-F3BDEB77ED9A}" type="presOf" srcId="{8FDD9567-B1A2-47C3-AA66-009548F2D45A}" destId="{AF86FE2B-9561-4082-931D-4446197E3448}" srcOrd="0" destOrd="0" presId="urn:microsoft.com/office/officeart/2005/8/layout/hProcess9"/>
    <dgm:cxn modelId="{D4AFADB8-5E68-4196-952E-20C6AD7C8CFF}" srcId="{C59F8BDD-E094-453C-9FF3-9B4A9C3C7214}" destId="{8FDD9567-B1A2-47C3-AA66-009548F2D45A}" srcOrd="0" destOrd="0" parTransId="{21366B4B-71E6-4BCE-A82E-A6F18186830C}" sibTransId="{97FF61C1-E075-4614-8BD3-70A642006409}"/>
    <dgm:cxn modelId="{8EA6A63C-BC42-475B-B854-3062FE39245A}" type="presOf" srcId="{C59F8BDD-E094-453C-9FF3-9B4A9C3C7214}" destId="{A659B381-3313-447C-BE2E-1518F791094B}" srcOrd="0" destOrd="0" presId="urn:microsoft.com/office/officeart/2005/8/layout/hProcess9"/>
    <dgm:cxn modelId="{C0DBBD49-457E-40D6-8DD7-136DA223C702}" type="presParOf" srcId="{A659B381-3313-447C-BE2E-1518F791094B}" destId="{F9F276C4-9B20-4075-9D68-65BA2C46661F}" srcOrd="0" destOrd="0" presId="urn:microsoft.com/office/officeart/2005/8/layout/hProcess9"/>
    <dgm:cxn modelId="{8FBF25AE-9CB4-481F-9D3D-64C7816CCAB6}" type="presParOf" srcId="{A659B381-3313-447C-BE2E-1518F791094B}" destId="{2F682E37-0C0C-4F09-958C-8EDF9A3AF260}" srcOrd="1" destOrd="0" presId="urn:microsoft.com/office/officeart/2005/8/layout/hProcess9"/>
    <dgm:cxn modelId="{405EBC08-C30F-453B-96F7-497A0A89D228}" type="presParOf" srcId="{2F682E37-0C0C-4F09-958C-8EDF9A3AF260}" destId="{AF86FE2B-9561-4082-931D-4446197E3448}" srcOrd="0" destOrd="0" presId="urn:microsoft.com/office/officeart/2005/8/layout/hProcess9"/>
    <dgm:cxn modelId="{425A3753-BB74-40B8-8B4D-94EF64A77C62}" type="presParOf" srcId="{2F682E37-0C0C-4F09-958C-8EDF9A3AF260}" destId="{4847E38A-120E-4AC5-8966-84F3E4D81A9B}" srcOrd="1" destOrd="0" presId="urn:microsoft.com/office/officeart/2005/8/layout/hProcess9"/>
    <dgm:cxn modelId="{5CEB6E39-C7E6-423A-8C8E-C53E38DA246E}" type="presParOf" srcId="{2F682E37-0C0C-4F09-958C-8EDF9A3AF260}" destId="{89B9F56C-0382-4641-9579-FC3DB168E913}" srcOrd="2" destOrd="0" presId="urn:microsoft.com/office/officeart/2005/8/layout/hProcess9"/>
    <dgm:cxn modelId="{1B3309E2-AAB4-4EB4-9C81-D10FB3E9FC7B}" type="presParOf" srcId="{2F682E37-0C0C-4F09-958C-8EDF9A3AF260}" destId="{53A89192-FE04-40A4-8041-07E61F03A9B8}" srcOrd="3" destOrd="0" presId="urn:microsoft.com/office/officeart/2005/8/layout/hProcess9"/>
    <dgm:cxn modelId="{EF33CDB5-B7A2-4088-88E1-8FBC74584C65}" type="presParOf" srcId="{2F682E37-0C0C-4F09-958C-8EDF9A3AF260}" destId="{5E2BC134-28E9-4F63-B586-CFBDFC5AE45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608DDD-8161-4D5B-B725-8C14E792696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496241A-DD6E-441F-911C-436D31571DEC}">
      <dgm:prSet phldrT="[Texto]"/>
      <dgm:spPr/>
      <dgm:t>
        <a:bodyPr/>
        <a:lstStyle/>
        <a:p>
          <a:r>
            <a:rPr lang="pt-BR" dirty="0" smtClean="0"/>
            <a:t>Renda disponibilizada por FIN</a:t>
          </a:r>
          <a:endParaRPr lang="pt-BR" dirty="0"/>
        </a:p>
      </dgm:t>
    </dgm:pt>
    <dgm:pt modelId="{2DE661DA-E9FD-45F4-90FA-92A4F3493368}" type="parTrans" cxnId="{AF0A9D3B-C69D-4293-B990-5E650B55D4F6}">
      <dgm:prSet/>
      <dgm:spPr/>
      <dgm:t>
        <a:bodyPr/>
        <a:lstStyle/>
        <a:p>
          <a:endParaRPr lang="pt-BR"/>
        </a:p>
      </dgm:t>
    </dgm:pt>
    <dgm:pt modelId="{D4A2149D-9A93-4B75-89EA-35CFF407B7BE}" type="sibTrans" cxnId="{AF0A9D3B-C69D-4293-B990-5E650B55D4F6}">
      <dgm:prSet/>
      <dgm:spPr/>
      <dgm:t>
        <a:bodyPr/>
        <a:lstStyle/>
        <a:p>
          <a:endParaRPr lang="pt-BR"/>
        </a:p>
      </dgm:t>
    </dgm:pt>
    <dgm:pt modelId="{BCE58E8C-48D4-40A9-88DE-08E125AABF23}">
      <dgm:prSet phldrT="[Texto]" phldr="1"/>
      <dgm:spPr/>
      <dgm:t>
        <a:bodyPr/>
        <a:lstStyle/>
        <a:p>
          <a:endParaRPr lang="pt-BR" dirty="0"/>
        </a:p>
      </dgm:t>
    </dgm:pt>
    <dgm:pt modelId="{2BCF2ED3-40D8-4906-8787-59E7413F2AF4}" type="parTrans" cxnId="{0A5F6C0C-BCE7-4543-A907-BB6C56915B02}">
      <dgm:prSet/>
      <dgm:spPr/>
      <dgm:t>
        <a:bodyPr/>
        <a:lstStyle/>
        <a:p>
          <a:endParaRPr lang="pt-BR"/>
        </a:p>
      </dgm:t>
    </dgm:pt>
    <dgm:pt modelId="{EA8FB1B5-592D-4CCF-AD19-4F1115D28759}" type="sibTrans" cxnId="{0A5F6C0C-BCE7-4543-A907-BB6C56915B02}">
      <dgm:prSet/>
      <dgm:spPr/>
      <dgm:t>
        <a:bodyPr/>
        <a:lstStyle/>
        <a:p>
          <a:endParaRPr lang="pt-BR"/>
        </a:p>
      </dgm:t>
    </dgm:pt>
    <dgm:pt modelId="{0F3DEE0B-6092-4303-886B-6255A8BB123A}">
      <dgm:prSet phldrT="[Texto]"/>
      <dgm:spPr/>
      <dgm:t>
        <a:bodyPr/>
        <a:lstStyle/>
        <a:p>
          <a:r>
            <a:rPr lang="pt-BR" dirty="0" smtClean="0"/>
            <a:t>Ajuda dos parceiros</a:t>
          </a:r>
          <a:endParaRPr lang="pt-BR" dirty="0"/>
        </a:p>
      </dgm:t>
    </dgm:pt>
    <dgm:pt modelId="{A81AD4D5-88B2-462B-B4CB-F8CE2D10CC87}" type="parTrans" cxnId="{8473FAE4-9CAB-419F-8D1D-2CD8B0B51C0E}">
      <dgm:prSet/>
      <dgm:spPr/>
      <dgm:t>
        <a:bodyPr/>
        <a:lstStyle/>
        <a:p>
          <a:endParaRPr lang="pt-BR"/>
        </a:p>
      </dgm:t>
    </dgm:pt>
    <dgm:pt modelId="{84B3B460-175C-407F-B71B-0EB76C97ECFD}" type="sibTrans" cxnId="{8473FAE4-9CAB-419F-8D1D-2CD8B0B51C0E}">
      <dgm:prSet/>
      <dgm:spPr/>
      <dgm:t>
        <a:bodyPr/>
        <a:lstStyle/>
        <a:p>
          <a:endParaRPr lang="pt-BR"/>
        </a:p>
      </dgm:t>
    </dgm:pt>
    <dgm:pt modelId="{59A08473-1EDB-4F84-960C-535F74F2C64A}">
      <dgm:prSet phldrT="[Texto]" phldr="1"/>
      <dgm:spPr/>
      <dgm:t>
        <a:bodyPr/>
        <a:lstStyle/>
        <a:p>
          <a:endParaRPr lang="pt-BR" dirty="0"/>
        </a:p>
      </dgm:t>
    </dgm:pt>
    <dgm:pt modelId="{CDA75658-9E06-4F78-ACC4-42A5D4851195}" type="parTrans" cxnId="{E4BAFA32-FEF8-49B9-BDDD-5BD6B9763D97}">
      <dgm:prSet/>
      <dgm:spPr/>
      <dgm:t>
        <a:bodyPr/>
        <a:lstStyle/>
        <a:p>
          <a:endParaRPr lang="pt-BR"/>
        </a:p>
      </dgm:t>
    </dgm:pt>
    <dgm:pt modelId="{FFB3B3E8-B51D-4E92-9DA7-3F7B208E0364}" type="sibTrans" cxnId="{E4BAFA32-FEF8-49B9-BDDD-5BD6B9763D97}">
      <dgm:prSet/>
      <dgm:spPr/>
      <dgm:t>
        <a:bodyPr/>
        <a:lstStyle/>
        <a:p>
          <a:endParaRPr lang="pt-BR"/>
        </a:p>
      </dgm:t>
    </dgm:pt>
    <dgm:pt modelId="{6716F971-7F5D-4A98-97C7-AB4E57347A90}">
      <dgm:prSet phldrT="[Texto]" phldr="1"/>
      <dgm:spPr/>
      <dgm:t>
        <a:bodyPr/>
        <a:lstStyle/>
        <a:p>
          <a:endParaRPr lang="pt-BR"/>
        </a:p>
      </dgm:t>
    </dgm:pt>
    <dgm:pt modelId="{5BDC4E84-71E2-4E8D-8231-14BB4CC2C6F9}" type="parTrans" cxnId="{E169EAD7-101F-4710-B083-89164FDBA65C}">
      <dgm:prSet/>
      <dgm:spPr/>
      <dgm:t>
        <a:bodyPr/>
        <a:lstStyle/>
        <a:p>
          <a:endParaRPr lang="pt-BR"/>
        </a:p>
      </dgm:t>
    </dgm:pt>
    <dgm:pt modelId="{153EB6BE-1520-4667-A544-6435639127E7}" type="sibTrans" cxnId="{E169EAD7-101F-4710-B083-89164FDBA65C}">
      <dgm:prSet/>
      <dgm:spPr/>
      <dgm:t>
        <a:bodyPr/>
        <a:lstStyle/>
        <a:p>
          <a:endParaRPr lang="pt-BR"/>
        </a:p>
      </dgm:t>
    </dgm:pt>
    <dgm:pt modelId="{68FDC3FC-C783-4234-8779-7F6BB627DFE2}" type="pres">
      <dgm:prSet presAssocID="{60608DDD-8161-4D5B-B725-8C14E792696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5B70CA5-2A8B-4288-804B-EF064D8F0924}" type="pres">
      <dgm:prSet presAssocID="{60608DDD-8161-4D5B-B725-8C14E792696D}" presName="cycle" presStyleCnt="0"/>
      <dgm:spPr/>
    </dgm:pt>
    <dgm:pt modelId="{86B57185-4538-4D2B-967F-06CDB21DFBA4}" type="pres">
      <dgm:prSet presAssocID="{60608DDD-8161-4D5B-B725-8C14E792696D}" presName="centerShape" presStyleCnt="0"/>
      <dgm:spPr/>
    </dgm:pt>
    <dgm:pt modelId="{A270CC38-E0AA-461B-9E82-CCCB03980C3D}" type="pres">
      <dgm:prSet presAssocID="{60608DDD-8161-4D5B-B725-8C14E792696D}" presName="connSite" presStyleLbl="node1" presStyleIdx="0" presStyleCnt="3"/>
      <dgm:spPr/>
    </dgm:pt>
    <dgm:pt modelId="{7B9C9CEA-8B99-4235-A0BC-925613303F15}" type="pres">
      <dgm:prSet presAssocID="{60608DDD-8161-4D5B-B725-8C14E792696D}" presName="visible" presStyleLbl="node1" presStyleIdx="0" presStyleCnt="3"/>
      <dgm:spPr/>
    </dgm:pt>
    <dgm:pt modelId="{9E1881A1-ED40-41DE-812F-40FA034A7271}" type="pres">
      <dgm:prSet presAssocID="{2DE661DA-E9FD-45F4-90FA-92A4F3493368}" presName="Name25" presStyleLbl="parChTrans1D1" presStyleIdx="0" presStyleCnt="2"/>
      <dgm:spPr/>
    </dgm:pt>
    <dgm:pt modelId="{1E8FDE0F-5DFC-4A99-B4F0-7EE43CDA98E5}" type="pres">
      <dgm:prSet presAssocID="{9496241A-DD6E-441F-911C-436D31571DEC}" presName="node" presStyleCnt="0"/>
      <dgm:spPr/>
    </dgm:pt>
    <dgm:pt modelId="{2B7067E2-D185-44FF-9943-94E7A2D10E54}" type="pres">
      <dgm:prSet presAssocID="{9496241A-DD6E-441F-911C-436D31571DEC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1F3082-5427-41C3-90BF-71699E313654}" type="pres">
      <dgm:prSet presAssocID="{9496241A-DD6E-441F-911C-436D31571DEC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B9CE33-C8B3-4EC4-98BD-99C9FC08E52C}" type="pres">
      <dgm:prSet presAssocID="{A81AD4D5-88B2-462B-B4CB-F8CE2D10CC87}" presName="Name25" presStyleLbl="parChTrans1D1" presStyleIdx="1" presStyleCnt="2"/>
      <dgm:spPr/>
    </dgm:pt>
    <dgm:pt modelId="{D76008A9-5D97-4998-9F57-EA6C0B5A12E5}" type="pres">
      <dgm:prSet presAssocID="{0F3DEE0B-6092-4303-886B-6255A8BB123A}" presName="node" presStyleCnt="0"/>
      <dgm:spPr/>
    </dgm:pt>
    <dgm:pt modelId="{4734D551-DB51-4645-87C7-AA8CAE12AF36}" type="pres">
      <dgm:prSet presAssocID="{0F3DEE0B-6092-4303-886B-6255A8BB123A}" presName="parentNode" presStyleLbl="node1" presStyleIdx="2" presStyleCnt="3">
        <dgm:presLayoutVars>
          <dgm:chMax val="1"/>
          <dgm:bulletEnabled val="1"/>
        </dgm:presLayoutVars>
      </dgm:prSet>
      <dgm:spPr/>
    </dgm:pt>
    <dgm:pt modelId="{D1A579DD-3220-48D4-81D7-94FE6533A806}" type="pres">
      <dgm:prSet presAssocID="{0F3DEE0B-6092-4303-886B-6255A8BB123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E4BAFA32-FEF8-49B9-BDDD-5BD6B9763D97}" srcId="{0F3DEE0B-6092-4303-886B-6255A8BB123A}" destId="{59A08473-1EDB-4F84-960C-535F74F2C64A}" srcOrd="0" destOrd="0" parTransId="{CDA75658-9E06-4F78-ACC4-42A5D4851195}" sibTransId="{FFB3B3E8-B51D-4E92-9DA7-3F7B208E0364}"/>
    <dgm:cxn modelId="{9328290D-F57F-40A9-8B06-9D8B2DD8539A}" type="presOf" srcId="{9496241A-DD6E-441F-911C-436D31571DEC}" destId="{2B7067E2-D185-44FF-9943-94E7A2D10E54}" srcOrd="0" destOrd="0" presId="urn:microsoft.com/office/officeart/2005/8/layout/radial2"/>
    <dgm:cxn modelId="{AF0A9D3B-C69D-4293-B990-5E650B55D4F6}" srcId="{60608DDD-8161-4D5B-B725-8C14E792696D}" destId="{9496241A-DD6E-441F-911C-436D31571DEC}" srcOrd="0" destOrd="0" parTransId="{2DE661DA-E9FD-45F4-90FA-92A4F3493368}" sibTransId="{D4A2149D-9A93-4B75-89EA-35CFF407B7BE}"/>
    <dgm:cxn modelId="{19F35404-EF91-4796-AFC3-CD72CD2798DD}" type="presOf" srcId="{2DE661DA-E9FD-45F4-90FA-92A4F3493368}" destId="{9E1881A1-ED40-41DE-812F-40FA034A7271}" srcOrd="0" destOrd="0" presId="urn:microsoft.com/office/officeart/2005/8/layout/radial2"/>
    <dgm:cxn modelId="{1038F91F-D596-4808-B892-EF204B968060}" type="presOf" srcId="{60608DDD-8161-4D5B-B725-8C14E792696D}" destId="{68FDC3FC-C783-4234-8779-7F6BB627DFE2}" srcOrd="0" destOrd="0" presId="urn:microsoft.com/office/officeart/2005/8/layout/radial2"/>
    <dgm:cxn modelId="{291988CE-A358-41DD-9238-5A48E17228ED}" type="presOf" srcId="{6716F971-7F5D-4A98-97C7-AB4E57347A90}" destId="{D1A579DD-3220-48D4-81D7-94FE6533A806}" srcOrd="0" destOrd="1" presId="urn:microsoft.com/office/officeart/2005/8/layout/radial2"/>
    <dgm:cxn modelId="{999222AE-390D-41AE-B6E2-47E848023F5C}" type="presOf" srcId="{A81AD4D5-88B2-462B-B4CB-F8CE2D10CC87}" destId="{89B9CE33-C8B3-4EC4-98BD-99C9FC08E52C}" srcOrd="0" destOrd="0" presId="urn:microsoft.com/office/officeart/2005/8/layout/radial2"/>
    <dgm:cxn modelId="{CD733009-9025-4736-8294-EB10D37E45B4}" type="presOf" srcId="{0F3DEE0B-6092-4303-886B-6255A8BB123A}" destId="{4734D551-DB51-4645-87C7-AA8CAE12AF36}" srcOrd="0" destOrd="0" presId="urn:microsoft.com/office/officeart/2005/8/layout/radial2"/>
    <dgm:cxn modelId="{0A5F6C0C-BCE7-4543-A907-BB6C56915B02}" srcId="{9496241A-DD6E-441F-911C-436D31571DEC}" destId="{BCE58E8C-48D4-40A9-88DE-08E125AABF23}" srcOrd="0" destOrd="0" parTransId="{2BCF2ED3-40D8-4906-8787-59E7413F2AF4}" sibTransId="{EA8FB1B5-592D-4CCF-AD19-4F1115D28759}"/>
    <dgm:cxn modelId="{E169EAD7-101F-4710-B083-89164FDBA65C}" srcId="{0F3DEE0B-6092-4303-886B-6255A8BB123A}" destId="{6716F971-7F5D-4A98-97C7-AB4E57347A90}" srcOrd="1" destOrd="0" parTransId="{5BDC4E84-71E2-4E8D-8231-14BB4CC2C6F9}" sibTransId="{153EB6BE-1520-4667-A544-6435639127E7}"/>
    <dgm:cxn modelId="{71AC591A-D577-4AB2-AF09-F3F58AFCD182}" type="presOf" srcId="{BCE58E8C-48D4-40A9-88DE-08E125AABF23}" destId="{3C1F3082-5427-41C3-90BF-71699E313654}" srcOrd="0" destOrd="0" presId="urn:microsoft.com/office/officeart/2005/8/layout/radial2"/>
    <dgm:cxn modelId="{84F2410B-2269-4F09-9B00-B40AD5362AD5}" type="presOf" srcId="{59A08473-1EDB-4F84-960C-535F74F2C64A}" destId="{D1A579DD-3220-48D4-81D7-94FE6533A806}" srcOrd="0" destOrd="0" presId="urn:microsoft.com/office/officeart/2005/8/layout/radial2"/>
    <dgm:cxn modelId="{8473FAE4-9CAB-419F-8D1D-2CD8B0B51C0E}" srcId="{60608DDD-8161-4D5B-B725-8C14E792696D}" destId="{0F3DEE0B-6092-4303-886B-6255A8BB123A}" srcOrd="1" destOrd="0" parTransId="{A81AD4D5-88B2-462B-B4CB-F8CE2D10CC87}" sibTransId="{84B3B460-175C-407F-B71B-0EB76C97ECFD}"/>
    <dgm:cxn modelId="{775AC238-806A-499A-8F2E-50ED7ADD04AD}" type="presParOf" srcId="{68FDC3FC-C783-4234-8779-7F6BB627DFE2}" destId="{55B70CA5-2A8B-4288-804B-EF064D8F0924}" srcOrd="0" destOrd="0" presId="urn:microsoft.com/office/officeart/2005/8/layout/radial2"/>
    <dgm:cxn modelId="{C79192FB-E418-43ED-9BE0-A51E6CC3F606}" type="presParOf" srcId="{55B70CA5-2A8B-4288-804B-EF064D8F0924}" destId="{86B57185-4538-4D2B-967F-06CDB21DFBA4}" srcOrd="0" destOrd="0" presId="urn:microsoft.com/office/officeart/2005/8/layout/radial2"/>
    <dgm:cxn modelId="{59473B4C-A42E-4BBA-BEBA-E1F80DC81CD0}" type="presParOf" srcId="{86B57185-4538-4D2B-967F-06CDB21DFBA4}" destId="{A270CC38-E0AA-461B-9E82-CCCB03980C3D}" srcOrd="0" destOrd="0" presId="urn:microsoft.com/office/officeart/2005/8/layout/radial2"/>
    <dgm:cxn modelId="{0155BB77-0AC1-4D51-858B-39CD6592431D}" type="presParOf" srcId="{86B57185-4538-4D2B-967F-06CDB21DFBA4}" destId="{7B9C9CEA-8B99-4235-A0BC-925613303F15}" srcOrd="1" destOrd="0" presId="urn:microsoft.com/office/officeart/2005/8/layout/radial2"/>
    <dgm:cxn modelId="{CD61C172-FE6E-4496-8E26-FFAA712CFAEC}" type="presParOf" srcId="{55B70CA5-2A8B-4288-804B-EF064D8F0924}" destId="{9E1881A1-ED40-41DE-812F-40FA034A7271}" srcOrd="1" destOrd="0" presId="urn:microsoft.com/office/officeart/2005/8/layout/radial2"/>
    <dgm:cxn modelId="{C0047A7D-C7C5-462D-9B6D-7722AEBD7FCD}" type="presParOf" srcId="{55B70CA5-2A8B-4288-804B-EF064D8F0924}" destId="{1E8FDE0F-5DFC-4A99-B4F0-7EE43CDA98E5}" srcOrd="2" destOrd="0" presId="urn:microsoft.com/office/officeart/2005/8/layout/radial2"/>
    <dgm:cxn modelId="{545C7099-97C2-487B-A383-5E5667E10996}" type="presParOf" srcId="{1E8FDE0F-5DFC-4A99-B4F0-7EE43CDA98E5}" destId="{2B7067E2-D185-44FF-9943-94E7A2D10E54}" srcOrd="0" destOrd="0" presId="urn:microsoft.com/office/officeart/2005/8/layout/radial2"/>
    <dgm:cxn modelId="{A29DFF47-77C1-4A81-B02C-4F66CCDE7674}" type="presParOf" srcId="{1E8FDE0F-5DFC-4A99-B4F0-7EE43CDA98E5}" destId="{3C1F3082-5427-41C3-90BF-71699E313654}" srcOrd="1" destOrd="0" presId="urn:microsoft.com/office/officeart/2005/8/layout/radial2"/>
    <dgm:cxn modelId="{627125F2-D3FD-4618-8C93-A7DDFC49B732}" type="presParOf" srcId="{55B70CA5-2A8B-4288-804B-EF064D8F0924}" destId="{89B9CE33-C8B3-4EC4-98BD-99C9FC08E52C}" srcOrd="3" destOrd="0" presId="urn:microsoft.com/office/officeart/2005/8/layout/radial2"/>
    <dgm:cxn modelId="{3B582085-A5CD-491E-892F-3515A581CAB1}" type="presParOf" srcId="{55B70CA5-2A8B-4288-804B-EF064D8F0924}" destId="{D76008A9-5D97-4998-9F57-EA6C0B5A12E5}" srcOrd="4" destOrd="0" presId="urn:microsoft.com/office/officeart/2005/8/layout/radial2"/>
    <dgm:cxn modelId="{C7274D19-BF1D-426F-A76A-8D9517A685FF}" type="presParOf" srcId="{D76008A9-5D97-4998-9F57-EA6C0B5A12E5}" destId="{4734D551-DB51-4645-87C7-AA8CAE12AF36}" srcOrd="0" destOrd="0" presId="urn:microsoft.com/office/officeart/2005/8/layout/radial2"/>
    <dgm:cxn modelId="{7DC826D9-0B30-41B4-ACEF-0F240E1E7F31}" type="presParOf" srcId="{D76008A9-5D97-4998-9F57-EA6C0B5A12E5}" destId="{D1A579DD-3220-48D4-81D7-94FE6533A80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F276C4-9B20-4075-9D68-65BA2C46661F}">
      <dsp:nvSpPr>
        <dsp:cNvPr id="0" name=""/>
        <dsp:cNvSpPr/>
      </dsp:nvSpPr>
      <dsp:spPr>
        <a:xfrm>
          <a:off x="617219" y="0"/>
          <a:ext cx="6995160" cy="42052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6FE2B-9561-4082-931D-4446197E3448}">
      <dsp:nvSpPr>
        <dsp:cNvPr id="0" name=""/>
        <dsp:cNvSpPr/>
      </dsp:nvSpPr>
      <dsp:spPr>
        <a:xfrm>
          <a:off x="278874" y="1261586"/>
          <a:ext cx="2468880" cy="1682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Planejamento dos gastos junto ao Suporte</a:t>
          </a:r>
          <a:endParaRPr lang="pt-BR" sz="2300" kern="1200" dirty="0"/>
        </a:p>
      </dsp:txBody>
      <dsp:txXfrm>
        <a:off x="278874" y="1261586"/>
        <a:ext cx="2468880" cy="1682115"/>
      </dsp:txXfrm>
    </dsp:sp>
    <dsp:sp modelId="{89B9F56C-0382-4641-9579-FC3DB168E913}">
      <dsp:nvSpPr>
        <dsp:cNvPr id="0" name=""/>
        <dsp:cNvSpPr/>
      </dsp:nvSpPr>
      <dsp:spPr>
        <a:xfrm>
          <a:off x="2880359" y="1261586"/>
          <a:ext cx="2468880" cy="1682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Organização do evento</a:t>
          </a:r>
          <a:endParaRPr lang="pt-BR" sz="2300" kern="1200" dirty="0"/>
        </a:p>
      </dsp:txBody>
      <dsp:txXfrm>
        <a:off x="2880359" y="1261586"/>
        <a:ext cx="2468880" cy="1682115"/>
      </dsp:txXfrm>
    </dsp:sp>
    <dsp:sp modelId="{5E2BC134-28E9-4F63-B586-CFBDFC5AE45B}">
      <dsp:nvSpPr>
        <dsp:cNvPr id="0" name=""/>
        <dsp:cNvSpPr/>
      </dsp:nvSpPr>
      <dsp:spPr>
        <a:xfrm>
          <a:off x="5481845" y="1261586"/>
          <a:ext cx="2468880" cy="1682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Aproveitamento máximo dos recursos disponíveis</a:t>
          </a:r>
          <a:endParaRPr lang="pt-BR" sz="2300" kern="1200" dirty="0"/>
        </a:p>
      </dsp:txBody>
      <dsp:txXfrm>
        <a:off x="5481845" y="1261586"/>
        <a:ext cx="2468880" cy="168211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B9CE33-C8B3-4EC4-98BD-99C9FC08E52C}">
      <dsp:nvSpPr>
        <dsp:cNvPr id="0" name=""/>
        <dsp:cNvSpPr/>
      </dsp:nvSpPr>
      <dsp:spPr>
        <a:xfrm rot="1759576">
          <a:off x="2817015" y="2794319"/>
          <a:ext cx="822626" cy="57744"/>
        </a:xfrm>
        <a:custGeom>
          <a:avLst/>
          <a:gdLst/>
          <a:ahLst/>
          <a:cxnLst/>
          <a:rect l="0" t="0" r="0" b="0"/>
          <a:pathLst>
            <a:path>
              <a:moveTo>
                <a:pt x="0" y="28872"/>
              </a:moveTo>
              <a:lnTo>
                <a:pt x="822626" y="288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881A1-ED40-41DE-812F-40FA034A7271}">
      <dsp:nvSpPr>
        <dsp:cNvPr id="0" name=""/>
        <dsp:cNvSpPr/>
      </dsp:nvSpPr>
      <dsp:spPr>
        <a:xfrm rot="19840424">
          <a:off x="2817015" y="1353224"/>
          <a:ext cx="822626" cy="57744"/>
        </a:xfrm>
        <a:custGeom>
          <a:avLst/>
          <a:gdLst/>
          <a:ahLst/>
          <a:cxnLst/>
          <a:rect l="0" t="0" r="0" b="0"/>
          <a:pathLst>
            <a:path>
              <a:moveTo>
                <a:pt x="0" y="28872"/>
              </a:moveTo>
              <a:lnTo>
                <a:pt x="822626" y="288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C9CEA-8B99-4235-A0BC-925613303F15}">
      <dsp:nvSpPr>
        <dsp:cNvPr id="0" name=""/>
        <dsp:cNvSpPr/>
      </dsp:nvSpPr>
      <dsp:spPr>
        <a:xfrm>
          <a:off x="625674" y="782612"/>
          <a:ext cx="2640062" cy="2640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067E2-D185-44FF-9943-94E7A2D10E54}">
      <dsp:nvSpPr>
        <dsp:cNvPr id="0" name=""/>
        <dsp:cNvSpPr/>
      </dsp:nvSpPr>
      <dsp:spPr>
        <a:xfrm>
          <a:off x="3485428" y="706"/>
          <a:ext cx="1584037" cy="1584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Renda disponibilizada por FIN</a:t>
          </a:r>
          <a:endParaRPr lang="pt-BR" sz="1400" kern="1200" dirty="0"/>
        </a:p>
      </dsp:txBody>
      <dsp:txXfrm>
        <a:off x="3485428" y="706"/>
        <a:ext cx="1584037" cy="1584037"/>
      </dsp:txXfrm>
    </dsp:sp>
    <dsp:sp modelId="{3C1F3082-5427-41C3-90BF-71699E313654}">
      <dsp:nvSpPr>
        <dsp:cNvPr id="0" name=""/>
        <dsp:cNvSpPr/>
      </dsp:nvSpPr>
      <dsp:spPr>
        <a:xfrm>
          <a:off x="5227869" y="706"/>
          <a:ext cx="2376055" cy="158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 dirty="0"/>
        </a:p>
      </dsp:txBody>
      <dsp:txXfrm>
        <a:off x="5227869" y="706"/>
        <a:ext cx="2376055" cy="1584037"/>
      </dsp:txXfrm>
    </dsp:sp>
    <dsp:sp modelId="{4734D551-DB51-4645-87C7-AA8CAE12AF36}">
      <dsp:nvSpPr>
        <dsp:cNvPr id="0" name=""/>
        <dsp:cNvSpPr/>
      </dsp:nvSpPr>
      <dsp:spPr>
        <a:xfrm>
          <a:off x="3485428" y="2620543"/>
          <a:ext cx="1584037" cy="1584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Ajuda dos parceiros</a:t>
          </a:r>
          <a:endParaRPr lang="pt-BR" sz="1400" kern="1200" dirty="0"/>
        </a:p>
      </dsp:txBody>
      <dsp:txXfrm>
        <a:off x="3485428" y="2620543"/>
        <a:ext cx="1584037" cy="1584037"/>
      </dsp:txXfrm>
    </dsp:sp>
    <dsp:sp modelId="{D1A579DD-3220-48D4-81D7-94FE6533A806}">
      <dsp:nvSpPr>
        <dsp:cNvPr id="0" name=""/>
        <dsp:cNvSpPr/>
      </dsp:nvSpPr>
      <dsp:spPr>
        <a:xfrm>
          <a:off x="5227869" y="2620543"/>
          <a:ext cx="2376055" cy="158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 dirty="0"/>
        </a:p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5200" kern="1200"/>
        </a:p>
      </dsp:txBody>
      <dsp:txXfrm>
        <a:off x="5227869" y="2620543"/>
        <a:ext cx="2376055" cy="1584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CCE59-284E-44DE-84C7-8CC2112F2BF3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C7CB9-7366-4DC1-A176-E78D28AB68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5570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1587" y="5656659"/>
            <a:ext cx="9142413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042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421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72C0-C260-43FA-84F3-A93B7C2D247F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FEED-A039-45EF-8151-6A24096644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7780" cmpd="sng">
            <a:solidFill>
              <a:srgbClr val="FFFFFF"/>
            </a:solidFill>
            <a:prstDash val="solid"/>
            <a:miter lim="800000"/>
          </a:ln>
          <a:gradFill rotWithShape="1">
            <a:gsLst>
              <a:gs pos="0">
                <a:srgbClr val="000000">
                  <a:tint val="92000"/>
                  <a:shade val="100000"/>
                  <a:satMod val="150000"/>
                </a:srgbClr>
              </a:gs>
              <a:gs pos="49000">
                <a:srgbClr val="000000">
                  <a:tint val="89000"/>
                  <a:shade val="90000"/>
                  <a:satMod val="150000"/>
                </a:srgbClr>
              </a:gs>
              <a:gs pos="50000">
                <a:srgbClr val="000000">
                  <a:tint val="100000"/>
                  <a:shade val="75000"/>
                  <a:satMod val="150000"/>
                </a:srgbClr>
              </a:gs>
              <a:gs pos="95000">
                <a:srgbClr val="000000">
                  <a:shade val="47000"/>
                  <a:satMod val="150000"/>
                </a:srgbClr>
              </a:gs>
              <a:gs pos="100000">
                <a:srgbClr val="000000">
                  <a:shade val="39000"/>
                  <a:satMod val="150000"/>
                </a:srgbClr>
              </a:gs>
            </a:gsLst>
            <a:lin ang="5400000"/>
          </a:gradFill>
          <a:effectLst>
            <a:outerShdw blurRad="50800" algn="tl" rotWithShape="0">
              <a:srgbClr val="000000"/>
            </a:outerShdw>
          </a:effectLst>
          <a:latin typeface="Ben Krush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797152"/>
            <a:ext cx="7772400" cy="1470025"/>
          </a:xfrm>
        </p:spPr>
        <p:txBody>
          <a:bodyPr/>
          <a:lstStyle/>
          <a:p>
            <a:r>
              <a:rPr lang="pt-BR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Suporte financeiro </a:t>
            </a:r>
            <a:r>
              <a:rPr lang="pt-BR" sz="4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oc</a:t>
            </a:r>
            <a:endParaRPr lang="pt-BR" sz="4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C:\Users\Matheus\Downloads\430335_264437220292226_100001778490018_579787_106062418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3420"/>
            <a:ext cx="9144000" cy="36957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Depois do evento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  <a:effectLst/>
              </a:rPr>
              <a:t>Verificação de custos não planejados;</a:t>
            </a:r>
          </a:p>
          <a:p>
            <a:r>
              <a:rPr lang="pt-BR" b="1" dirty="0" smtClean="0">
                <a:solidFill>
                  <a:schemeClr val="tx1"/>
                </a:solidFill>
                <a:effectLst/>
              </a:rPr>
              <a:t>Relatório sobre gastos feitos, retornos obtidos, e imprevistos verificados.</a:t>
            </a:r>
            <a:endParaRPr lang="pt-BR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/>
            </a:r>
            <a:b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</a:br>
            <a: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Como funciona?</a:t>
            </a:r>
            <a:b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</a:br>
            <a:endParaRPr lang="pt-BR" sz="6000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</a:rPr>
              <a:t>   Todo evento da @ RC demanda custos.</a:t>
            </a:r>
          </a:p>
          <a:p>
            <a:pPr algn="just"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</a:rPr>
              <a:t>   O suporte financeiro do Time de Finanças visa ajudar a encaminhar os gastos do evento junto ao OC, para que ele seja sustentável economicamente.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OBJETIVO</a:t>
            </a:r>
            <a:endParaRPr lang="pt-BR" sz="6000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  <a:latin typeface="+mj-lt"/>
              </a:rPr>
              <a:t>    Entregar o evento da melhor forma possível com os recursos disponibilizados por Finanças. Nesse caso, isso significa aproveitar ao máximo o capital fornecido, junto com a consultoria do suporte.</a:t>
            </a:r>
            <a:endParaRPr lang="pt-BR" b="1" dirty="0"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PARCEIROS</a:t>
            </a:r>
            <a:endParaRPr lang="pt-BR" sz="6000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</a:rPr>
              <a:t>   Quanto maior o aproveitamento dos recursos disponíveis mantendo a qualidade, melhor. Mas é sempre bom correr atrás de parceiros para o evento, que atuam como fontes externas de renda para o evento.</a:t>
            </a:r>
            <a:endParaRPr lang="pt-BR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4205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259632" y="3429000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</a:rPr>
              <a:t>Renda do Evento</a:t>
            </a:r>
            <a:endParaRPr lang="pt-B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5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POR QUE ENTENDER FIN?</a:t>
            </a:r>
            <a:endParaRPr lang="pt-BR" sz="58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65103"/>
          </a:xfrm>
        </p:spPr>
        <p:txBody>
          <a:bodyPr/>
          <a:lstStyle/>
          <a:p>
            <a:pPr algn="just"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/>
              </a:rPr>
              <a:t>  Finanças atua como área de suporte na @ RC. De modo geral, todas as operações do CL funcionam bem se as partes mais “básicas” já funcionam. Entender os processos de FIN, portanto, é ter conhecimento necessário para contribuir melhor de forma geral com toda @.</a:t>
            </a:r>
            <a:endParaRPr lang="pt-BR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ORÇAMENTO – POR QUÊ?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651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/>
              </a:rPr>
              <a:t>  Se não há um orçamento prévio, a tendência é que, depois do evento, haja descontrole financeiro, e gastos finais muito maiores do que o inicialmente previsto. O orçamento serve para organizar e direcionar cada custo, e também age como “roteiro financeiro”, mantendo tudo dentro do planejamento.</a:t>
            </a:r>
            <a:endParaRPr lang="pt-BR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ORÇAMENTO  - COMO ELABORAR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7111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Devem ser relatados nele todos os itens que representam custos ou necessitam de parceria/apoio;</a:t>
            </a:r>
          </a:p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Organizar itens por assunto (recurso humano ou material, etc.);</a:t>
            </a:r>
          </a:p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Os meios de captação de recursos também devem ser definidos (fonte de renda fixa, parceria, etc.);</a:t>
            </a:r>
          </a:p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Para várias opções de um mesmo produto/serviço, incluir todos no orçamento e verificar o mais viável economicamente;</a:t>
            </a:r>
          </a:p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Em caso de patrocínio, verificar os benefícios ao patrocinador;</a:t>
            </a:r>
          </a:p>
          <a:p>
            <a:r>
              <a:rPr lang="pt-BR" sz="2200" b="1" dirty="0" smtClean="0">
                <a:solidFill>
                  <a:schemeClr val="tx1"/>
                </a:solidFill>
                <a:effectLst/>
              </a:rPr>
              <a:t>Apresentação do planejamento ao suporte;</a:t>
            </a:r>
            <a:endParaRPr lang="pt-BR" sz="2200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363</Words>
  <Application>Microsoft Office PowerPoint</Application>
  <PresentationFormat>Apresentação na tela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Suporte financeiro oc</vt:lpstr>
      <vt:lpstr> Como funciona? </vt:lpstr>
      <vt:lpstr>OBJETIVO</vt:lpstr>
      <vt:lpstr>Slide 4</vt:lpstr>
      <vt:lpstr>PARCEIROS</vt:lpstr>
      <vt:lpstr>Slide 6</vt:lpstr>
      <vt:lpstr>POR QUE ENTENDER FIN?</vt:lpstr>
      <vt:lpstr>ORÇAMENTO – POR QUÊ?</vt:lpstr>
      <vt:lpstr>ORÇAMENTO  - COMO ELABORAR</vt:lpstr>
      <vt:lpstr>Depois do evento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Rafael</cp:lastModifiedBy>
  <cp:revision>111</cp:revision>
  <dcterms:created xsi:type="dcterms:W3CDTF">2012-01-18T02:38:24Z</dcterms:created>
  <dcterms:modified xsi:type="dcterms:W3CDTF">2013-01-07T17:33:36Z</dcterms:modified>
</cp:coreProperties>
</file>